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46363B-F014-4131-9742-6D35A0DCC8A1}" v="15" dt="2024-09-15T13:26:51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Juliana" userId="3dbbef79f8ffea4d" providerId="LiveId" clId="{EE46363B-F014-4131-9742-6D35A0DCC8A1}"/>
    <pc:docChg chg="undo custSel addSld delSld modSld sldOrd">
      <pc:chgData name="Marina Juliana" userId="3dbbef79f8ffea4d" providerId="LiveId" clId="{EE46363B-F014-4131-9742-6D35A0DCC8A1}" dt="2024-09-15T13:27:39.273" v="250" actId="47"/>
      <pc:docMkLst>
        <pc:docMk/>
      </pc:docMkLst>
      <pc:sldChg chg="addSp delSp modSp del mod ord delAnim modAnim">
        <pc:chgData name="Marina Juliana" userId="3dbbef79f8ffea4d" providerId="LiveId" clId="{EE46363B-F014-4131-9742-6D35A0DCC8A1}" dt="2024-09-15T13:18:14.906" v="86" actId="47"/>
        <pc:sldMkLst>
          <pc:docMk/>
          <pc:sldMk cId="2965030846" sldId="256"/>
        </pc:sldMkLst>
        <pc:picChg chg="add mod">
          <ac:chgData name="Marina Juliana" userId="3dbbef79f8ffea4d" providerId="LiveId" clId="{EE46363B-F014-4131-9742-6D35A0DCC8A1}" dt="2024-09-15T13:04:20.900" v="12" actId="1076"/>
          <ac:picMkLst>
            <pc:docMk/>
            <pc:sldMk cId="2965030846" sldId="256"/>
            <ac:picMk id="2" creationId="{0B918380-1BB3-DDF5-E36B-38A0331EBA70}"/>
          </ac:picMkLst>
        </pc:picChg>
        <pc:picChg chg="del mod">
          <ac:chgData name="Marina Juliana" userId="3dbbef79f8ffea4d" providerId="LiveId" clId="{EE46363B-F014-4131-9742-6D35A0DCC8A1}" dt="2024-09-15T13:04:30.562" v="16" actId="21"/>
          <ac:picMkLst>
            <pc:docMk/>
            <pc:sldMk cId="2965030846" sldId="256"/>
            <ac:picMk id="5" creationId="{BFAB1A3F-5044-9E49-9D99-47C8C4D2D179}"/>
          </ac:picMkLst>
        </pc:picChg>
        <pc:picChg chg="mod">
          <ac:chgData name="Marina Juliana" userId="3dbbef79f8ffea4d" providerId="LiveId" clId="{EE46363B-F014-4131-9742-6D35A0DCC8A1}" dt="2024-09-15T13:04:07.336" v="9" actId="1076"/>
          <ac:picMkLst>
            <pc:docMk/>
            <pc:sldMk cId="2965030846" sldId="256"/>
            <ac:picMk id="7" creationId="{E82418E1-0E15-1C5C-A5A7-07BDDB365C3A}"/>
          </ac:picMkLst>
        </pc:picChg>
        <pc:picChg chg="del">
          <ac:chgData name="Marina Juliana" userId="3dbbef79f8ffea4d" providerId="LiveId" clId="{EE46363B-F014-4131-9742-6D35A0DCC8A1}" dt="2024-09-14T14:04:23.155" v="8" actId="478"/>
          <ac:picMkLst>
            <pc:docMk/>
            <pc:sldMk cId="2965030846" sldId="256"/>
            <ac:picMk id="10" creationId="{4F156C9C-81BF-EA18-8C2B-F6C34DF109B3}"/>
          </ac:picMkLst>
        </pc:picChg>
        <pc:picChg chg="del mod">
          <ac:chgData name="Marina Juliana" userId="3dbbef79f8ffea4d" providerId="LiveId" clId="{EE46363B-F014-4131-9742-6D35A0DCC8A1}" dt="2024-09-14T14:02:45.971" v="5" actId="478"/>
          <ac:picMkLst>
            <pc:docMk/>
            <pc:sldMk cId="2965030846" sldId="256"/>
            <ac:picMk id="12" creationId="{C1036EEC-8944-A767-4FAB-E1909D431F68}"/>
          </ac:picMkLst>
        </pc:picChg>
        <pc:picChg chg="del">
          <ac:chgData name="Marina Juliana" userId="3dbbef79f8ffea4d" providerId="LiveId" clId="{EE46363B-F014-4131-9742-6D35A0DCC8A1}" dt="2024-09-14T02:31:28.861" v="0" actId="478"/>
          <ac:picMkLst>
            <pc:docMk/>
            <pc:sldMk cId="2965030846" sldId="256"/>
            <ac:picMk id="16" creationId="{57A5FDFE-5DF9-BC29-C1EA-502C346A84B2}"/>
          </ac:picMkLst>
        </pc:picChg>
      </pc:sldChg>
      <pc:sldChg chg="addSp delSp modSp new mod setBg delAnim modAnim delDesignElem">
        <pc:chgData name="Marina Juliana" userId="3dbbef79f8ffea4d" providerId="LiveId" clId="{EE46363B-F014-4131-9742-6D35A0DCC8A1}" dt="2024-09-15T13:19:54.706" v="121" actId="14100"/>
        <pc:sldMkLst>
          <pc:docMk/>
          <pc:sldMk cId="801760738" sldId="257"/>
        </pc:sldMkLst>
        <pc:spChg chg="add del mod">
          <ac:chgData name="Marina Juliana" userId="3dbbef79f8ffea4d" providerId="LiveId" clId="{EE46363B-F014-4131-9742-6D35A0DCC8A1}" dt="2024-09-15T13:19:54.706" v="121" actId="14100"/>
          <ac:spMkLst>
            <pc:docMk/>
            <pc:sldMk cId="801760738" sldId="257"/>
            <ac:spMk id="2" creationId="{53905345-980B-F26B-FBA1-CA3DBB9E8AF5}"/>
          </ac:spMkLst>
        </pc:spChg>
        <pc:spChg chg="del">
          <ac:chgData name="Marina Juliana" userId="3dbbef79f8ffea4d" providerId="LiveId" clId="{EE46363B-F014-4131-9742-6D35A0DCC8A1}" dt="2024-09-15T13:04:54.990" v="41" actId="478"/>
          <ac:spMkLst>
            <pc:docMk/>
            <pc:sldMk cId="801760738" sldId="257"/>
            <ac:spMk id="3" creationId="{10BA8819-06B0-174A-C896-A85DA9983458}"/>
          </ac:spMkLst>
        </pc:spChg>
        <pc:spChg chg="add del mod">
          <ac:chgData name="Marina Juliana" userId="3dbbef79f8ffea4d" providerId="LiveId" clId="{EE46363B-F014-4131-9742-6D35A0DCC8A1}" dt="2024-09-15T13:06:47.813" v="73" actId="478"/>
          <ac:spMkLst>
            <pc:docMk/>
            <pc:sldMk cId="801760738" sldId="257"/>
            <ac:spMk id="7" creationId="{4182BB71-1961-C661-E914-4234B56DEDE3}"/>
          </ac:spMkLst>
        </pc:spChg>
        <pc:spChg chg="add del">
          <ac:chgData name="Marina Juliana" userId="3dbbef79f8ffea4d" providerId="LiveId" clId="{EE46363B-F014-4131-9742-6D35A0DCC8A1}" dt="2024-09-15T13:06:49.433" v="78" actId="26606"/>
          <ac:spMkLst>
            <pc:docMk/>
            <pc:sldMk cId="801760738" sldId="257"/>
            <ac:spMk id="10" creationId="{D1520B01-A2E4-41C2-8A8F-7683F250890E}"/>
          </ac:spMkLst>
        </pc:spChg>
        <pc:grpChg chg="add del">
          <ac:chgData name="Marina Juliana" userId="3dbbef79f8ffea4d" providerId="LiveId" clId="{EE46363B-F014-4131-9742-6D35A0DCC8A1}" dt="2024-09-15T13:06:49.433" v="78" actId="26606"/>
          <ac:grpSpMkLst>
            <pc:docMk/>
            <pc:sldMk cId="801760738" sldId="257"/>
            <ac:grpSpMk id="12" creationId="{1F634C0A-A487-42AF-8DFD-4DAD62FE92BF}"/>
          </ac:grpSpMkLst>
        </pc:grpChg>
        <pc:grpChg chg="add del">
          <ac:chgData name="Marina Juliana" userId="3dbbef79f8ffea4d" providerId="LiveId" clId="{EE46363B-F014-4131-9742-6D35A0DCC8A1}" dt="2024-09-15T13:06:49.433" v="78" actId="26606"/>
          <ac:grpSpMkLst>
            <pc:docMk/>
            <pc:sldMk cId="801760738" sldId="257"/>
            <ac:grpSpMk id="16" creationId="{066EE5A2-0D35-4D6A-A5C7-1CA91F740684}"/>
          </ac:grpSpMkLst>
        </pc:grpChg>
        <pc:grpChg chg="add del">
          <ac:chgData name="Marina Juliana" userId="3dbbef79f8ffea4d" providerId="LiveId" clId="{EE46363B-F014-4131-9742-6D35A0DCC8A1}" dt="2024-09-15T13:06:49.433" v="78" actId="26606"/>
          <ac:grpSpMkLst>
            <pc:docMk/>
            <pc:sldMk cId="801760738" sldId="257"/>
            <ac:grpSpMk id="20" creationId="{56AA1647-0DA6-4A17-B3E1-95D61BD54714}"/>
          </ac:grpSpMkLst>
        </pc:grpChg>
        <pc:grpChg chg="add del">
          <ac:chgData name="Marina Juliana" userId="3dbbef79f8ffea4d" providerId="LiveId" clId="{EE46363B-F014-4131-9742-6D35A0DCC8A1}" dt="2024-09-15T13:06:49.433" v="78" actId="26606"/>
          <ac:grpSpMkLst>
            <pc:docMk/>
            <pc:sldMk cId="801760738" sldId="257"/>
            <ac:grpSpMk id="24" creationId="{08D20F07-CD49-4F17-BC00-9429DA80C502}"/>
          </ac:grpSpMkLst>
        </pc:grpChg>
        <pc:picChg chg="add del mod">
          <ac:chgData name="Marina Juliana" userId="3dbbef79f8ffea4d" providerId="LiveId" clId="{EE46363B-F014-4131-9742-6D35A0DCC8A1}" dt="2024-09-15T13:18:13.791" v="85" actId="478"/>
          <ac:picMkLst>
            <pc:docMk/>
            <pc:sldMk cId="801760738" sldId="257"/>
            <ac:picMk id="4" creationId="{21FED763-E634-F055-67E2-20F273595518}"/>
          </ac:picMkLst>
        </pc:picChg>
        <pc:picChg chg="add del mod">
          <ac:chgData name="Marina Juliana" userId="3dbbef79f8ffea4d" providerId="LiveId" clId="{EE46363B-F014-4131-9742-6D35A0DCC8A1}" dt="2024-09-15T13:18:12.786" v="84" actId="478"/>
          <ac:picMkLst>
            <pc:docMk/>
            <pc:sldMk cId="801760738" sldId="257"/>
            <ac:picMk id="5" creationId="{BFAB1A3F-5044-9E49-9D99-47C8C4D2D179}"/>
          </ac:picMkLst>
        </pc:picChg>
        <pc:picChg chg="add mod">
          <ac:chgData name="Marina Juliana" userId="3dbbef79f8ffea4d" providerId="LiveId" clId="{EE46363B-F014-4131-9742-6D35A0DCC8A1}" dt="2024-09-15T13:19:50.618" v="120" actId="14100"/>
          <ac:picMkLst>
            <pc:docMk/>
            <pc:sldMk cId="801760738" sldId="257"/>
            <ac:picMk id="9" creationId="{C28581D2-9189-7CA3-CB92-ACAE4B45FF5E}"/>
          </ac:picMkLst>
        </pc:picChg>
        <pc:picChg chg="add del mod">
          <ac:chgData name="Marina Juliana" userId="3dbbef79f8ffea4d" providerId="LiveId" clId="{EE46363B-F014-4131-9742-6D35A0DCC8A1}" dt="2024-09-15T13:19:15.938" v="103" actId="478"/>
          <ac:picMkLst>
            <pc:docMk/>
            <pc:sldMk cId="801760738" sldId="257"/>
            <ac:picMk id="15" creationId="{471A9BE1-6E9B-C5B5-90CC-0B348C5C4E82}"/>
          </ac:picMkLst>
        </pc:picChg>
        <pc:picChg chg="add mod ord">
          <ac:chgData name="Marina Juliana" userId="3dbbef79f8ffea4d" providerId="LiveId" clId="{EE46363B-F014-4131-9742-6D35A0DCC8A1}" dt="2024-09-15T13:19:44.746" v="119" actId="1035"/>
          <ac:picMkLst>
            <pc:docMk/>
            <pc:sldMk cId="801760738" sldId="257"/>
            <ac:picMk id="23" creationId="{0E50EE83-06DD-4ED4-91E0-7B68B513D94A}"/>
          </ac:picMkLst>
        </pc:picChg>
        <pc:picChg chg="add del mod">
          <ac:chgData name="Marina Juliana" userId="3dbbef79f8ffea4d" providerId="LiveId" clId="{EE46363B-F014-4131-9742-6D35A0DCC8A1}" dt="2024-09-15T13:19:09.555" v="101" actId="478"/>
          <ac:picMkLst>
            <pc:docMk/>
            <pc:sldMk cId="801760738" sldId="257"/>
            <ac:picMk id="28" creationId="{1FBF7DF9-4155-D442-D017-00408AB6879A}"/>
          </ac:picMkLst>
        </pc:picChg>
      </pc:sldChg>
      <pc:sldChg chg="addSp delSp modSp new mod">
        <pc:chgData name="Marina Juliana" userId="3dbbef79f8ffea4d" providerId="LiveId" clId="{EE46363B-F014-4131-9742-6D35A0DCC8A1}" dt="2024-09-15T13:20:54.740" v="144" actId="20577"/>
        <pc:sldMkLst>
          <pc:docMk/>
          <pc:sldMk cId="3415726812" sldId="258"/>
        </pc:sldMkLst>
        <pc:spChg chg="mod">
          <ac:chgData name="Marina Juliana" userId="3dbbef79f8ffea4d" providerId="LiveId" clId="{EE46363B-F014-4131-9742-6D35A0DCC8A1}" dt="2024-09-15T13:20:50.795" v="137" actId="20577"/>
          <ac:spMkLst>
            <pc:docMk/>
            <pc:sldMk cId="3415726812" sldId="258"/>
            <ac:spMk id="2" creationId="{5D60CC83-CB96-203A-5D47-12D541A78FE4}"/>
          </ac:spMkLst>
        </pc:spChg>
        <pc:spChg chg="mod">
          <ac:chgData name="Marina Juliana" userId="3dbbef79f8ffea4d" providerId="LiveId" clId="{EE46363B-F014-4131-9742-6D35A0DCC8A1}" dt="2024-09-15T13:20:54.740" v="144" actId="20577"/>
          <ac:spMkLst>
            <pc:docMk/>
            <pc:sldMk cId="3415726812" sldId="258"/>
            <ac:spMk id="3" creationId="{016B65B6-6FAA-1FB6-AF5B-414E3AB6CA84}"/>
          </ac:spMkLst>
        </pc:spChg>
        <pc:picChg chg="add mod">
          <ac:chgData name="Marina Juliana" userId="3dbbef79f8ffea4d" providerId="LiveId" clId="{EE46363B-F014-4131-9742-6D35A0DCC8A1}" dt="2024-09-15T13:20:45.787" v="132" actId="14100"/>
          <ac:picMkLst>
            <pc:docMk/>
            <pc:sldMk cId="3415726812" sldId="258"/>
            <ac:picMk id="4" creationId="{19B2F4B7-BBF0-07D3-290F-F1A834D859C8}"/>
          </ac:picMkLst>
        </pc:picChg>
        <pc:picChg chg="add del mod">
          <ac:chgData name="Marina Juliana" userId="3dbbef79f8ffea4d" providerId="LiveId" clId="{EE46363B-F014-4131-9742-6D35A0DCC8A1}" dt="2024-09-15T13:20:33.755" v="128" actId="478"/>
          <ac:picMkLst>
            <pc:docMk/>
            <pc:sldMk cId="3415726812" sldId="258"/>
            <ac:picMk id="5" creationId="{547CE075-76B6-7BE2-E79F-4EDE090DDD29}"/>
          </ac:picMkLst>
        </pc:picChg>
        <pc:picChg chg="add del mod">
          <ac:chgData name="Marina Juliana" userId="3dbbef79f8ffea4d" providerId="LiveId" clId="{EE46363B-F014-4131-9742-6D35A0DCC8A1}" dt="2024-09-15T13:20:11.163" v="123" actId="478"/>
          <ac:picMkLst>
            <pc:docMk/>
            <pc:sldMk cId="3415726812" sldId="258"/>
            <ac:picMk id="6" creationId="{0A0EC539-C4F5-ECC0-3CB8-E9967425C663}"/>
          </ac:picMkLst>
        </pc:picChg>
        <pc:picChg chg="add mod ord">
          <ac:chgData name="Marina Juliana" userId="3dbbef79f8ffea4d" providerId="LiveId" clId="{EE46363B-F014-4131-9742-6D35A0DCC8A1}" dt="2024-09-15T13:20:32.282" v="127" actId="167"/>
          <ac:picMkLst>
            <pc:docMk/>
            <pc:sldMk cId="3415726812" sldId="258"/>
            <ac:picMk id="7" creationId="{18292252-707D-D01A-D71E-42CD9AFF5524}"/>
          </ac:picMkLst>
        </pc:picChg>
      </pc:sldChg>
      <pc:sldChg chg="addSp delSp modSp new mod">
        <pc:chgData name="Marina Juliana" userId="3dbbef79f8ffea4d" providerId="LiveId" clId="{EE46363B-F014-4131-9742-6D35A0DCC8A1}" dt="2024-09-15T13:24:38.843" v="174" actId="1076"/>
        <pc:sldMkLst>
          <pc:docMk/>
          <pc:sldMk cId="2724932632" sldId="259"/>
        </pc:sldMkLst>
        <pc:spChg chg="mod">
          <ac:chgData name="Marina Juliana" userId="3dbbef79f8ffea4d" providerId="LiveId" clId="{EE46363B-F014-4131-9742-6D35A0DCC8A1}" dt="2024-09-15T13:21:23.322" v="157" actId="20577"/>
          <ac:spMkLst>
            <pc:docMk/>
            <pc:sldMk cId="2724932632" sldId="259"/>
            <ac:spMk id="2" creationId="{62B6239D-4777-B18C-7F2B-C90E78B5F05D}"/>
          </ac:spMkLst>
        </pc:spChg>
        <pc:spChg chg="mod">
          <ac:chgData name="Marina Juliana" userId="3dbbef79f8ffea4d" providerId="LiveId" clId="{EE46363B-F014-4131-9742-6D35A0DCC8A1}" dt="2024-09-15T13:21:26.139" v="162" actId="20577"/>
          <ac:spMkLst>
            <pc:docMk/>
            <pc:sldMk cId="2724932632" sldId="259"/>
            <ac:spMk id="3" creationId="{E53FC367-304F-3B96-45ED-FEEBC4A9DBEA}"/>
          </ac:spMkLst>
        </pc:spChg>
        <pc:picChg chg="add del mod">
          <ac:chgData name="Marina Juliana" userId="3dbbef79f8ffea4d" providerId="LiveId" clId="{EE46363B-F014-4131-9742-6D35A0DCC8A1}" dt="2024-09-15T13:22:06.723" v="166" actId="478"/>
          <ac:picMkLst>
            <pc:docMk/>
            <pc:sldMk cId="2724932632" sldId="259"/>
            <ac:picMk id="4" creationId="{3D2908DC-E1FC-54AF-7968-2098D8D77D7C}"/>
          </ac:picMkLst>
        </pc:picChg>
        <pc:picChg chg="add mod ord">
          <ac:chgData name="Marina Juliana" userId="3dbbef79f8ffea4d" providerId="LiveId" clId="{EE46363B-F014-4131-9742-6D35A0DCC8A1}" dt="2024-09-15T13:21:19.496" v="152" actId="167"/>
          <ac:picMkLst>
            <pc:docMk/>
            <pc:sldMk cId="2724932632" sldId="259"/>
            <ac:picMk id="5" creationId="{56ACE2E0-3C83-0C0F-D170-F68513986459}"/>
          </ac:picMkLst>
        </pc:picChg>
        <pc:picChg chg="add del mod">
          <ac:chgData name="Marina Juliana" userId="3dbbef79f8ffea4d" providerId="LiveId" clId="{EE46363B-F014-4131-9742-6D35A0DCC8A1}" dt="2024-09-15T13:21:01.467" v="146" actId="478"/>
          <ac:picMkLst>
            <pc:docMk/>
            <pc:sldMk cId="2724932632" sldId="259"/>
            <ac:picMk id="6" creationId="{62639CA6-B9EF-C9CC-0652-B6BBA30CAAEC}"/>
          </ac:picMkLst>
        </pc:picChg>
        <pc:picChg chg="add del mod">
          <ac:chgData name="Marina Juliana" userId="3dbbef79f8ffea4d" providerId="LiveId" clId="{EE46363B-F014-4131-9742-6D35A0DCC8A1}" dt="2024-09-15T13:21:00.667" v="145" actId="478"/>
          <ac:picMkLst>
            <pc:docMk/>
            <pc:sldMk cId="2724932632" sldId="259"/>
            <ac:picMk id="7" creationId="{AF851793-7467-F5F0-AE64-DF101B4B326A}"/>
          </ac:picMkLst>
        </pc:picChg>
        <pc:picChg chg="add mod">
          <ac:chgData name="Marina Juliana" userId="3dbbef79f8ffea4d" providerId="LiveId" clId="{EE46363B-F014-4131-9742-6D35A0DCC8A1}" dt="2024-09-15T13:24:38.843" v="174" actId="1076"/>
          <ac:picMkLst>
            <pc:docMk/>
            <pc:sldMk cId="2724932632" sldId="259"/>
            <ac:picMk id="9" creationId="{B1335C0B-0539-FDC6-41F4-79304DD2F153}"/>
          </ac:picMkLst>
        </pc:picChg>
      </pc:sldChg>
      <pc:sldChg chg="addSp delSp modSp new mod setBg setClrOvrMap">
        <pc:chgData name="Marina Juliana" userId="3dbbef79f8ffea4d" providerId="LiveId" clId="{EE46363B-F014-4131-9742-6D35A0DCC8A1}" dt="2024-09-15T13:26:37.355" v="192" actId="167"/>
        <pc:sldMkLst>
          <pc:docMk/>
          <pc:sldMk cId="121474257" sldId="260"/>
        </pc:sldMkLst>
        <pc:spChg chg="mod ord">
          <ac:chgData name="Marina Juliana" userId="3dbbef79f8ffea4d" providerId="LiveId" clId="{EE46363B-F014-4131-9742-6D35A0DCC8A1}" dt="2024-09-15T13:25:59.332" v="186" actId="26606"/>
          <ac:spMkLst>
            <pc:docMk/>
            <pc:sldMk cId="121474257" sldId="260"/>
            <ac:spMk id="2" creationId="{867FEF5E-85CD-3509-5605-9EE355863B0D}"/>
          </ac:spMkLst>
        </pc:spChg>
        <pc:spChg chg="mod ord">
          <ac:chgData name="Marina Juliana" userId="3dbbef79f8ffea4d" providerId="LiveId" clId="{EE46363B-F014-4131-9742-6D35A0DCC8A1}" dt="2024-09-15T13:25:59.332" v="186" actId="26606"/>
          <ac:spMkLst>
            <pc:docMk/>
            <pc:sldMk cId="121474257" sldId="260"/>
            <ac:spMk id="3" creationId="{CA399B0B-A149-2BA8-1B8B-E7109DF1F849}"/>
          </ac:spMkLst>
        </pc:spChg>
        <pc:spChg chg="add del">
          <ac:chgData name="Marina Juliana" userId="3dbbef79f8ffea4d" providerId="LiveId" clId="{EE46363B-F014-4131-9742-6D35A0DCC8A1}" dt="2024-09-15T13:25:22.836" v="178" actId="26606"/>
          <ac:spMkLst>
            <pc:docMk/>
            <pc:sldMk cId="121474257" sldId="260"/>
            <ac:spMk id="12" creationId="{FA511026-8542-4AC0-9F06-134A70850B60}"/>
          </ac:spMkLst>
        </pc:spChg>
        <pc:spChg chg="add del">
          <ac:chgData name="Marina Juliana" userId="3dbbef79f8ffea4d" providerId="LiveId" clId="{EE46363B-F014-4131-9742-6D35A0DCC8A1}" dt="2024-09-15T13:25:25.005" v="180" actId="26606"/>
          <ac:spMkLst>
            <pc:docMk/>
            <pc:sldMk cId="121474257" sldId="260"/>
            <ac:spMk id="14" creationId="{2F36CA75-CFBF-4844-B719-8FE9EBADA9AF}"/>
          </ac:spMkLst>
        </pc:spChg>
        <pc:spChg chg="add del">
          <ac:chgData name="Marina Juliana" userId="3dbbef79f8ffea4d" providerId="LiveId" clId="{EE46363B-F014-4131-9742-6D35A0DCC8A1}" dt="2024-09-15T13:25:25.005" v="180" actId="26606"/>
          <ac:spMkLst>
            <pc:docMk/>
            <pc:sldMk cId="121474257" sldId="260"/>
            <ac:spMk id="15" creationId="{0D7B6173-1D58-48E2-83CF-37350F315F75}"/>
          </ac:spMkLst>
        </pc:spChg>
        <pc:spChg chg="add del">
          <ac:chgData name="Marina Juliana" userId="3dbbef79f8ffea4d" providerId="LiveId" clId="{EE46363B-F014-4131-9742-6D35A0DCC8A1}" dt="2024-09-15T13:25:25.005" v="180" actId="26606"/>
          <ac:spMkLst>
            <pc:docMk/>
            <pc:sldMk cId="121474257" sldId="260"/>
            <ac:spMk id="16" creationId="{3D4A84B9-E564-4DD0-97F8-DBF1C460C28A}"/>
          </ac:spMkLst>
        </pc:spChg>
        <pc:spChg chg="add del">
          <ac:chgData name="Marina Juliana" userId="3dbbef79f8ffea4d" providerId="LiveId" clId="{EE46363B-F014-4131-9742-6D35A0DCC8A1}" dt="2024-09-15T13:25:25.005" v="180" actId="26606"/>
          <ac:spMkLst>
            <pc:docMk/>
            <pc:sldMk cId="121474257" sldId="260"/>
            <ac:spMk id="20" creationId="{102382E0-0A09-46AE-B955-B911CAFE7F00}"/>
          </ac:spMkLst>
        </pc:spChg>
        <pc:spChg chg="add del">
          <ac:chgData name="Marina Juliana" userId="3dbbef79f8ffea4d" providerId="LiveId" clId="{EE46363B-F014-4131-9742-6D35A0DCC8A1}" dt="2024-09-15T13:25:25.005" v="180" actId="26606"/>
          <ac:spMkLst>
            <pc:docMk/>
            <pc:sldMk cId="121474257" sldId="260"/>
            <ac:spMk id="22" creationId="{7DE75D4A-0965-4973-BE75-DECCAC9A9614}"/>
          </ac:spMkLst>
        </pc:spChg>
        <pc:spChg chg="add del">
          <ac:chgData name="Marina Juliana" userId="3dbbef79f8ffea4d" providerId="LiveId" clId="{EE46363B-F014-4131-9742-6D35A0DCC8A1}" dt="2024-09-15T13:25:59.332" v="186" actId="26606"/>
          <ac:spMkLst>
            <pc:docMk/>
            <pc:sldMk cId="121474257" sldId="260"/>
            <ac:spMk id="24" creationId="{5C8908E2-EE49-44D2-9428-A28D2312A8D5}"/>
          </ac:spMkLst>
        </pc:spChg>
        <pc:spChg chg="add del">
          <ac:chgData name="Marina Juliana" userId="3dbbef79f8ffea4d" providerId="LiveId" clId="{EE46363B-F014-4131-9742-6D35A0DCC8A1}" dt="2024-09-15T13:25:59.332" v="186" actId="26606"/>
          <ac:spMkLst>
            <pc:docMk/>
            <pc:sldMk cId="121474257" sldId="260"/>
            <ac:spMk id="28" creationId="{215A9370-15D3-4C30-8BA1-2059A74C9990}"/>
          </ac:spMkLst>
        </pc:spChg>
        <pc:spChg chg="add del">
          <ac:chgData name="Marina Juliana" userId="3dbbef79f8ffea4d" providerId="LiveId" clId="{EE46363B-F014-4131-9742-6D35A0DCC8A1}" dt="2024-09-15T13:25:59.332" v="186" actId="26606"/>
          <ac:spMkLst>
            <pc:docMk/>
            <pc:sldMk cId="121474257" sldId="260"/>
            <ac:spMk id="29" creationId="{ED888B23-07FA-482A-96DF-47E31AF1A603}"/>
          </ac:spMkLst>
        </pc:spChg>
        <pc:spChg chg="add del">
          <ac:chgData name="Marina Juliana" userId="3dbbef79f8ffea4d" providerId="LiveId" clId="{EE46363B-F014-4131-9742-6D35A0DCC8A1}" dt="2024-09-15T13:25:59.293" v="185" actId="26606"/>
          <ac:spMkLst>
            <pc:docMk/>
            <pc:sldMk cId="121474257" sldId="260"/>
            <ac:spMk id="34" creationId="{50DF6B93-F3AC-40E0-8651-89582E5E8702}"/>
          </ac:spMkLst>
        </pc:spChg>
        <pc:spChg chg="add del">
          <ac:chgData name="Marina Juliana" userId="3dbbef79f8ffea4d" providerId="LiveId" clId="{EE46363B-F014-4131-9742-6D35A0DCC8A1}" dt="2024-09-15T13:25:59.293" v="185" actId="26606"/>
          <ac:spMkLst>
            <pc:docMk/>
            <pc:sldMk cId="121474257" sldId="260"/>
            <ac:spMk id="36" creationId="{E8027539-FDC1-4BD7-ABD3-2C96884650DB}"/>
          </ac:spMkLst>
        </pc:spChg>
        <pc:spChg chg="add del">
          <ac:chgData name="Marina Juliana" userId="3dbbef79f8ffea4d" providerId="LiveId" clId="{EE46363B-F014-4131-9742-6D35A0DCC8A1}" dt="2024-09-15T13:25:59.293" v="185" actId="26606"/>
          <ac:spMkLst>
            <pc:docMk/>
            <pc:sldMk cId="121474257" sldId="260"/>
            <ac:spMk id="38" creationId="{8746EFA5-E6C7-4867-8011-E729148E8DFC}"/>
          </ac:spMkLst>
        </pc:spChg>
        <pc:spChg chg="add">
          <ac:chgData name="Marina Juliana" userId="3dbbef79f8ffea4d" providerId="LiveId" clId="{EE46363B-F014-4131-9742-6D35A0DCC8A1}" dt="2024-09-15T13:25:59.332" v="186" actId="26606"/>
          <ac:spMkLst>
            <pc:docMk/>
            <pc:sldMk cId="121474257" sldId="260"/>
            <ac:spMk id="40" creationId="{6C077334-5571-4B83-A83E-4CCCFA7B5E8A}"/>
          </ac:spMkLst>
        </pc:spChg>
        <pc:spChg chg="add">
          <ac:chgData name="Marina Juliana" userId="3dbbef79f8ffea4d" providerId="LiveId" clId="{EE46363B-F014-4131-9742-6D35A0DCC8A1}" dt="2024-09-15T13:25:59.332" v="186" actId="26606"/>
          <ac:spMkLst>
            <pc:docMk/>
            <pc:sldMk cId="121474257" sldId="260"/>
            <ac:spMk id="41" creationId="{231598CC-E9D8-46F1-A31D-21527BFD635F}"/>
          </ac:spMkLst>
        </pc:spChg>
        <pc:spChg chg="add">
          <ac:chgData name="Marina Juliana" userId="3dbbef79f8ffea4d" providerId="LiveId" clId="{EE46363B-F014-4131-9742-6D35A0DCC8A1}" dt="2024-09-15T13:25:59.332" v="186" actId="26606"/>
          <ac:spMkLst>
            <pc:docMk/>
            <pc:sldMk cId="121474257" sldId="260"/>
            <ac:spMk id="43" creationId="{CB147A70-DC29-4DDF-A34C-2B82C6E2295E}"/>
          </ac:spMkLst>
        </pc:spChg>
        <pc:spChg chg="add">
          <ac:chgData name="Marina Juliana" userId="3dbbef79f8ffea4d" providerId="LiveId" clId="{EE46363B-F014-4131-9742-6D35A0DCC8A1}" dt="2024-09-15T13:25:59.332" v="186" actId="26606"/>
          <ac:spMkLst>
            <pc:docMk/>
            <pc:sldMk cId="121474257" sldId="260"/>
            <ac:spMk id="44" creationId="{0F646DF8-223D-47DD-95B1-F2654229E56C}"/>
          </ac:spMkLst>
        </pc:spChg>
        <pc:spChg chg="add">
          <ac:chgData name="Marina Juliana" userId="3dbbef79f8ffea4d" providerId="LiveId" clId="{EE46363B-F014-4131-9742-6D35A0DCC8A1}" dt="2024-09-15T13:25:59.332" v="186" actId="26606"/>
          <ac:spMkLst>
            <pc:docMk/>
            <pc:sldMk cId="121474257" sldId="260"/>
            <ac:spMk id="45" creationId="{3B438362-1E1E-4C62-A99E-4134CB16366C}"/>
          </ac:spMkLst>
        </pc:spChg>
        <pc:spChg chg="add">
          <ac:chgData name="Marina Juliana" userId="3dbbef79f8ffea4d" providerId="LiveId" clId="{EE46363B-F014-4131-9742-6D35A0DCC8A1}" dt="2024-09-15T13:25:59.332" v="186" actId="26606"/>
          <ac:spMkLst>
            <pc:docMk/>
            <pc:sldMk cId="121474257" sldId="260"/>
            <ac:spMk id="46" creationId="{4D3DC50D-CA0F-48F9-B17E-20D8669AA4E0}"/>
          </ac:spMkLst>
        </pc:spChg>
        <pc:grpChg chg="add del">
          <ac:chgData name="Marina Juliana" userId="3dbbef79f8ffea4d" providerId="LiveId" clId="{EE46363B-F014-4131-9742-6D35A0DCC8A1}" dt="2024-09-15T13:25:59.332" v="186" actId="26606"/>
          <ac:grpSpMkLst>
            <pc:docMk/>
            <pc:sldMk cId="121474257" sldId="260"/>
            <ac:grpSpMk id="25" creationId="{514E1141-65DC-4F54-8399-7221AE6F83D4}"/>
          </ac:grpSpMkLst>
        </pc:grpChg>
        <pc:picChg chg="add mod ord">
          <ac:chgData name="Marina Juliana" userId="3dbbef79f8ffea4d" providerId="LiveId" clId="{EE46363B-F014-4131-9742-6D35A0DCC8A1}" dt="2024-09-15T13:25:59.332" v="186" actId="26606"/>
          <ac:picMkLst>
            <pc:docMk/>
            <pc:sldMk cId="121474257" sldId="260"/>
            <ac:picMk id="4" creationId="{4346C710-2032-A643-A5AC-9960873A3C82}"/>
          </ac:picMkLst>
        </pc:picChg>
        <pc:picChg chg="add del mod ord">
          <ac:chgData name="Marina Juliana" userId="3dbbef79f8ffea4d" providerId="LiveId" clId="{EE46363B-F014-4131-9742-6D35A0DCC8A1}" dt="2024-09-15T13:25:47.065" v="183" actId="478"/>
          <ac:picMkLst>
            <pc:docMk/>
            <pc:sldMk cId="121474257" sldId="260"/>
            <ac:picMk id="5" creationId="{74CC9A9F-6194-4346-1641-91EB530A5669}"/>
          </ac:picMkLst>
        </pc:picChg>
        <pc:picChg chg="add mod ord">
          <ac:chgData name="Marina Juliana" userId="3dbbef79f8ffea4d" providerId="LiveId" clId="{EE46363B-F014-4131-9742-6D35A0DCC8A1}" dt="2024-09-15T13:26:37.355" v="192" actId="167"/>
          <ac:picMkLst>
            <pc:docMk/>
            <pc:sldMk cId="121474257" sldId="260"/>
            <ac:picMk id="6" creationId="{B4313B1C-F0FC-5E35-CC33-7CCB2BD37035}"/>
          </ac:picMkLst>
        </pc:picChg>
        <pc:picChg chg="add del mod ord">
          <ac:chgData name="Marina Juliana" userId="3dbbef79f8ffea4d" providerId="LiveId" clId="{EE46363B-F014-4131-9742-6D35A0DCC8A1}" dt="2024-09-15T13:25:42.515" v="182" actId="478"/>
          <ac:picMkLst>
            <pc:docMk/>
            <pc:sldMk cId="121474257" sldId="260"/>
            <ac:picMk id="7" creationId="{A7EFB0CB-E463-85EB-70DF-CD6E21DC2275}"/>
          </ac:picMkLst>
        </pc:picChg>
        <pc:picChg chg="add del">
          <ac:chgData name="Marina Juliana" userId="3dbbef79f8ffea4d" providerId="LiveId" clId="{EE46363B-F014-4131-9742-6D35A0DCC8A1}" dt="2024-09-15T13:25:25.005" v="180" actId="26606"/>
          <ac:picMkLst>
            <pc:docMk/>
            <pc:sldMk cId="121474257" sldId="260"/>
            <ac:picMk id="18" creationId="{4A599609-F5C2-4A0B-A992-913F814A631A}"/>
          </ac:picMkLst>
        </pc:picChg>
        <pc:cxnChg chg="add">
          <ac:chgData name="Marina Juliana" userId="3dbbef79f8ffea4d" providerId="LiveId" clId="{EE46363B-F014-4131-9742-6D35A0DCC8A1}" dt="2024-09-15T13:25:59.332" v="186" actId="26606"/>
          <ac:cxnSpMkLst>
            <pc:docMk/>
            <pc:sldMk cId="121474257" sldId="260"/>
            <ac:cxnSpMk id="42" creationId="{2F61ABFD-DE05-41FD-A6B7-6D40196C1570}"/>
          </ac:cxnSpMkLst>
        </pc:cxnChg>
      </pc:sldChg>
      <pc:sldChg chg="addSp delSp modSp new del mod setBg">
        <pc:chgData name="Marina Juliana" userId="3dbbef79f8ffea4d" providerId="LiveId" clId="{EE46363B-F014-4131-9742-6D35A0DCC8A1}" dt="2024-09-15T13:27:39.273" v="250" actId="47"/>
        <pc:sldMkLst>
          <pc:docMk/>
          <pc:sldMk cId="1409961499" sldId="261"/>
        </pc:sldMkLst>
        <pc:spChg chg="add del">
          <ac:chgData name="Marina Juliana" userId="3dbbef79f8ffea4d" providerId="LiveId" clId="{EE46363B-F014-4131-9742-6D35A0DCC8A1}" dt="2024-09-15T13:27:04.274" v="197" actId="26606"/>
          <ac:spMkLst>
            <pc:docMk/>
            <pc:sldMk cId="1409961499" sldId="261"/>
            <ac:spMk id="2" creationId="{BADDF82A-1101-019E-D68D-983F6717BBD9}"/>
          </ac:spMkLst>
        </pc:spChg>
        <pc:spChg chg="add del">
          <ac:chgData name="Marina Juliana" userId="3dbbef79f8ffea4d" providerId="LiveId" clId="{EE46363B-F014-4131-9742-6D35A0DCC8A1}" dt="2024-09-15T13:27:04.274" v="197" actId="26606"/>
          <ac:spMkLst>
            <pc:docMk/>
            <pc:sldMk cId="1409961499" sldId="261"/>
            <ac:spMk id="3" creationId="{65E20BEC-88EB-3480-FC3F-14D4BF4F2FD3}"/>
          </ac:spMkLst>
        </pc:spChg>
        <pc:spChg chg="add del">
          <ac:chgData name="Marina Juliana" userId="3dbbef79f8ffea4d" providerId="LiveId" clId="{EE46363B-F014-4131-9742-6D35A0DCC8A1}" dt="2024-09-15T13:27:04.260" v="196" actId="26606"/>
          <ac:spMkLst>
            <pc:docMk/>
            <pc:sldMk cId="1409961499" sldId="261"/>
            <ac:spMk id="9" creationId="{E722B2DD-E14D-4972-9D98-5D6E61B1B2D2}"/>
          </ac:spMkLst>
        </pc:spChg>
        <pc:spChg chg="add del">
          <ac:chgData name="Marina Juliana" userId="3dbbef79f8ffea4d" providerId="LiveId" clId="{EE46363B-F014-4131-9742-6D35A0DCC8A1}" dt="2024-09-15T13:27:04.260" v="196" actId="26606"/>
          <ac:spMkLst>
            <pc:docMk/>
            <pc:sldMk cId="1409961499" sldId="261"/>
            <ac:spMk id="11" creationId="{0CFB124C-4B0C-4A81-8633-17257B151642}"/>
          </ac:spMkLst>
        </pc:spChg>
        <pc:spChg chg="add">
          <ac:chgData name="Marina Juliana" userId="3dbbef79f8ffea4d" providerId="LiveId" clId="{EE46363B-F014-4131-9742-6D35A0DCC8A1}" dt="2024-09-15T13:27:04.274" v="197" actId="26606"/>
          <ac:spMkLst>
            <pc:docMk/>
            <pc:sldMk cId="1409961499" sldId="261"/>
            <ac:spMk id="13" creationId="{7E862DF0-097D-4BBD-A1A1-35B522C5EB97}"/>
          </ac:spMkLst>
        </pc:spChg>
        <pc:spChg chg="add">
          <ac:chgData name="Marina Juliana" userId="3dbbef79f8ffea4d" providerId="LiveId" clId="{EE46363B-F014-4131-9742-6D35A0DCC8A1}" dt="2024-09-15T13:27:04.274" v="197" actId="26606"/>
          <ac:spMkLst>
            <pc:docMk/>
            <pc:sldMk cId="1409961499" sldId="261"/>
            <ac:spMk id="14" creationId="{8950AD4C-6AF3-49F8-94E1-DBCAFB39478B}"/>
          </ac:spMkLst>
        </pc:spChg>
        <pc:spChg chg="add">
          <ac:chgData name="Marina Juliana" userId="3dbbef79f8ffea4d" providerId="LiveId" clId="{EE46363B-F014-4131-9742-6D35A0DCC8A1}" dt="2024-09-15T13:27:04.274" v="197" actId="26606"/>
          <ac:spMkLst>
            <pc:docMk/>
            <pc:sldMk cId="1409961499" sldId="261"/>
            <ac:spMk id="15" creationId="{DEAEE08D-A745-4391-9073-9E99767E09D4}"/>
          </ac:spMkLst>
        </pc:spChg>
        <pc:picChg chg="add mod">
          <ac:chgData name="Marina Juliana" userId="3dbbef79f8ffea4d" providerId="LiveId" clId="{EE46363B-F014-4131-9742-6D35A0DCC8A1}" dt="2024-09-15T13:27:29.892" v="249" actId="14861"/>
          <ac:picMkLst>
            <pc:docMk/>
            <pc:sldMk cId="1409961499" sldId="261"/>
            <ac:picMk id="4" creationId="{7EE4C1C5-3CD0-F8FC-CD2F-3DFBA91AD5E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CB982E-6A21-8947-4F54-5E77333AA5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2AAD3B4-6F3E-0CA0-C24C-52BD250013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352E99-9188-23D6-9291-E2BAB102C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005-4B5B-424A-9AD0-793178623A2B}" type="datetimeFigureOut">
              <a:rPr lang="pt-BR" smtClean="0"/>
              <a:t>14/09/2024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0B8C2C-D330-7AB4-2B99-8C8213432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8329BBA-5185-2FA6-14BB-13723F47B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753E-9993-4120-9F43-A1E967A411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2388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132F12-EB06-CE3C-B756-42C2343E4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415EED4-AA17-5D0B-E161-65D3F6018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E64D4F-52E3-AF18-ACA5-28D5F1AE7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005-4B5B-424A-9AD0-793178623A2B}" type="datetimeFigureOut">
              <a:rPr lang="pt-BR" smtClean="0"/>
              <a:t>14/09/2024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9FCCFB-504D-B9A7-476D-B1B8A9CD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CEA6B6-78BD-AFDC-034E-A3A6F91F4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753E-9993-4120-9F43-A1E967A411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7313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BAE9504-449C-D0CB-E526-9A8A46E1C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1F7BA75-C3C2-5A89-B774-0E5C787AD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726E05-0106-E9E8-2F71-8ADFD2BEF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005-4B5B-424A-9AD0-793178623A2B}" type="datetimeFigureOut">
              <a:rPr lang="pt-BR" smtClean="0"/>
              <a:t>14/09/2024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97823C-4F77-CBEE-0C4C-EC38C184D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00B0AE-C843-0948-FF5E-53C1DACF6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753E-9993-4120-9F43-A1E967A411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783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73C21C-BE10-7FC8-1DA6-72D347FFC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8489B8-E3BF-BB6C-325C-A613C3C06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862793-A37D-2289-DB79-05DA4AE46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005-4B5B-424A-9AD0-793178623A2B}" type="datetimeFigureOut">
              <a:rPr lang="pt-BR" smtClean="0"/>
              <a:t>14/09/2024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724EEF-02EB-4D1E-8C78-160511F2A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F01D15-76D7-AFC4-8649-5185B1B9A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753E-9993-4120-9F43-A1E967A411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57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1FD42A-D703-58B7-EC8D-B1B5CC4C5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3B9DC5E-5D31-97E2-878A-0AD32ED62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2A4F67-0FB3-1DB3-AB85-B1DC05C1C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005-4B5B-424A-9AD0-793178623A2B}" type="datetimeFigureOut">
              <a:rPr lang="pt-BR" smtClean="0"/>
              <a:t>14/09/2024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0C1338E-0710-DDD7-4566-2D7B7F762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E60B0D-F8D4-27C4-4290-FD70323D5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753E-9993-4120-9F43-A1E967A411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119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4EBA51-A434-94AF-0704-16088AE47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A9FF9E-BC28-2995-9FF3-F848D3D56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BE28A5B-A85E-879B-34A9-93C7AB8D2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EF88099-0A18-115B-D270-D3822D779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005-4B5B-424A-9AD0-793178623A2B}" type="datetimeFigureOut">
              <a:rPr lang="pt-BR" smtClean="0"/>
              <a:t>14/09/2024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1194B39-315F-0425-C9FC-CBE72D7DF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3078162-A0E9-0B6B-3EA7-31906109B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753E-9993-4120-9F43-A1E967A411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231CD2-4D68-4455-72EB-BA6E0971E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5A99205-86BF-E5FD-5346-866AD36EC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31B206-0A53-321F-AD17-2FE961F7E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CF23F57-6CA6-B5B5-98E7-73DD1AF83B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65A1FA2-168B-92D4-04E4-D1175F1973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D59E447-38BD-7BB1-D655-D9E80A42F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005-4B5B-424A-9AD0-793178623A2B}" type="datetimeFigureOut">
              <a:rPr lang="pt-BR" smtClean="0"/>
              <a:t>14/09/2024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4073E75-C5B3-7359-C571-EC0DBEBED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F0B967A-E0B0-6749-EE26-9BFDE462F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753E-9993-4120-9F43-A1E967A411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471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6E1B80-C369-150F-AE6B-10B1B8E80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F002EE1-CCF0-B312-6365-09E7C28C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005-4B5B-424A-9AD0-793178623A2B}" type="datetimeFigureOut">
              <a:rPr lang="pt-BR" smtClean="0"/>
              <a:t>14/09/2024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4DB2FFC-0895-078D-8215-953253FE0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B6A340D-25B7-37C1-DE45-232C20896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753E-9993-4120-9F43-A1E967A411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308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91129C2-33EC-822A-A28E-77F64233E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005-4B5B-424A-9AD0-793178623A2B}" type="datetimeFigureOut">
              <a:rPr lang="pt-BR" smtClean="0"/>
              <a:t>14/09/2024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5D1ECA0-6A37-BD1F-1130-CB78BEAC3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38F4B39-EA32-AE3A-B657-DA7CE73E6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753E-9993-4120-9F43-A1E967A411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358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53A59C-8B5A-6531-A707-D8C52BA03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2FDBE3-7DA4-39FD-7B75-2B6EA8B7D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805AB81-7908-2F06-3839-E9F63D69D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90A90D-576D-519E-6358-D7DE4BDE8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005-4B5B-424A-9AD0-793178623A2B}" type="datetimeFigureOut">
              <a:rPr lang="pt-BR" smtClean="0"/>
              <a:t>14/09/2024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8BD179A-001F-F847-B1BF-21F364330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17A2B66-75E4-48C3-3896-CB3B80D2F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753E-9993-4120-9F43-A1E967A411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9797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E83583-1FDB-16C3-708E-81575D702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567DEA9-F1C2-326E-4699-D7AD087CE5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CE1E5B6-F76E-4171-FA25-E9ABBC2FA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B4AEAC-F50D-16A5-0E62-D50813EEA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005-4B5B-424A-9AD0-793178623A2B}" type="datetimeFigureOut">
              <a:rPr lang="pt-BR" smtClean="0"/>
              <a:t>14/09/2024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61974CF-E95C-4AEB-7677-D339B78FD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4AA072E-A027-7399-E945-DF114C3CA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D753E-9993-4120-9F43-A1E967A411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6199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966D8E7-DF74-48F0-644E-8B10392E4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ABAB77A-CC57-A97E-8E61-32C32713D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243ADF-A903-0360-7182-82B8FB6307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83C005-4B5B-424A-9AD0-793178623A2B}" type="datetimeFigureOut">
              <a:rPr lang="pt-BR" smtClean="0"/>
              <a:t>14/09/2024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C03000-660B-8922-8789-929AFF565C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52265A-8765-4DDC-15C6-0820D34A64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8D753E-9993-4120-9F43-A1E967A411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028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m 22" descr="Diagrama&#10;&#10;Descrição gerada automaticamente">
            <a:extLst>
              <a:ext uri="{FF2B5EF4-FFF2-40B4-BE49-F238E27FC236}">
                <a16:creationId xmlns:a16="http://schemas.microsoft.com/office/drawing/2014/main" id="{0E50EE83-06DD-4ED4-91E0-7B68B513D9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6" y="17623"/>
            <a:ext cx="12158227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3905345-980B-F26B-FBA1-CA3DBB9E8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47950"/>
            <a:ext cx="10515600" cy="2965809"/>
          </a:xfrm>
        </p:spPr>
        <p:txBody>
          <a:bodyPr/>
          <a:lstStyle/>
          <a:p>
            <a:pPr algn="ctr"/>
            <a:r>
              <a:rPr lang="pt-BR" dirty="0"/>
              <a:t>Título da Palestra</a:t>
            </a:r>
            <a:br>
              <a:rPr lang="pt-BR" dirty="0"/>
            </a:br>
            <a:r>
              <a:rPr lang="pt-BR" sz="2400" dirty="0"/>
              <a:t>Palestrante</a:t>
            </a:r>
            <a:endParaRPr lang="pt-BR" sz="1800" dirty="0"/>
          </a:p>
        </p:txBody>
      </p:sp>
      <p:pic>
        <p:nvPicPr>
          <p:cNvPr id="9" name="Imagem 8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id="{C28581D2-9189-7CA3-CB92-ACAE4B45FF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" y="36673"/>
            <a:ext cx="942975" cy="91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760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Ícone&#10;&#10;Descrição gerada automaticamente">
            <a:extLst>
              <a:ext uri="{FF2B5EF4-FFF2-40B4-BE49-F238E27FC236}">
                <a16:creationId xmlns:a16="http://schemas.microsoft.com/office/drawing/2014/main" id="{18292252-707D-D01A-D71E-42CD9AFF55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9458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D60CC83-CB96-203A-5D47-12D541A78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TEXTO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6B65B6-6FAA-1FB6-AF5B-414E3AB6C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TEXTO</a:t>
            </a:r>
          </a:p>
        </p:txBody>
      </p:sp>
      <p:pic>
        <p:nvPicPr>
          <p:cNvPr id="4" name="Imagem 3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id="{19B2F4B7-BBF0-07D3-290F-F1A834D85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879" y="5532436"/>
            <a:ext cx="135912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72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ntendo Texto&#10;&#10;Descrição gerada automaticamente">
            <a:extLst>
              <a:ext uri="{FF2B5EF4-FFF2-40B4-BE49-F238E27FC236}">
                <a16:creationId xmlns:a16="http://schemas.microsoft.com/office/drawing/2014/main" id="{56ACE2E0-3C83-0C0F-D170-F685139864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551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2B6239D-4777-B18C-7F2B-C90E78B5F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Texto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3FC367-304F-3B96-45ED-FEEBC4A9D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Texto</a:t>
            </a:r>
          </a:p>
        </p:txBody>
      </p:sp>
      <p:pic>
        <p:nvPicPr>
          <p:cNvPr id="9" name="Imagem 8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id="{B1335C0B-0539-FDC6-41F4-79304DD2F1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5945742"/>
            <a:ext cx="838200" cy="91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932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Diagrama&#10;&#10;Descrição gerada automaticamente">
            <a:extLst>
              <a:ext uri="{FF2B5EF4-FFF2-40B4-BE49-F238E27FC236}">
                <a16:creationId xmlns:a16="http://schemas.microsoft.com/office/drawing/2014/main" id="{B4313B1C-F0FC-5E35-CC33-7CCB2BD37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9" y="7170"/>
            <a:ext cx="6675557" cy="4351338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</p:spPr>
      </p:pic>
      <p:sp useBgFill="1">
        <p:nvSpPr>
          <p:cNvPr id="41" name="Rectangle 33">
            <a:extLst>
              <a:ext uri="{FF2B5EF4-FFF2-40B4-BE49-F238E27FC236}">
                <a16:creationId xmlns:a16="http://schemas.microsoft.com/office/drawing/2014/main" id="{231598CC-E9D8-46F1-A31D-21527BFD6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7FEF5E-85CD-3509-5605-9EE355863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3" name="Freeform: Shape 35">
            <a:extLst>
              <a:ext uri="{FF2B5EF4-FFF2-40B4-BE49-F238E27FC236}">
                <a16:creationId xmlns:a16="http://schemas.microsoft.com/office/drawing/2014/main" id="{CB147A70-DC29-4DDF-A34C-2B82C6E22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399B0B-A149-2BA8-1B8B-E7109DF1F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5" name="Oval 37">
            <a:extLst>
              <a:ext uri="{FF2B5EF4-FFF2-40B4-BE49-F238E27FC236}">
                <a16:creationId xmlns:a16="http://schemas.microsoft.com/office/drawing/2014/main" id="{3B438362-1E1E-4C62-A99E-4134CB163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0631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m 3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id="{4346C710-2032-A643-A5AC-9960873A3C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5968" y="1140313"/>
            <a:ext cx="2482114" cy="2420827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</p:spPr>
      </p:pic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6C077334-5571-4B83-A83E-4CCCFA7B5E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0632" y="0"/>
            <a:ext cx="2093996" cy="1402773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F61ABFD-DE05-41FD-A6B7-6D40196C15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55865" y="1026771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0F646DF8-223D-47DD-95B1-F2654229E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Arc 45">
            <a:extLst>
              <a:ext uri="{FF2B5EF4-FFF2-40B4-BE49-F238E27FC236}">
                <a16:creationId xmlns:a16="http://schemas.microsoft.com/office/drawing/2014/main" id="{4D3DC50D-CA0F-48F9-B17E-20D8669AA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97791" y="402001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42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</TotalTime>
  <Words>9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Tema do Office</vt:lpstr>
      <vt:lpstr>Título da Palestra Palestrante</vt:lpstr>
      <vt:lpstr>TEXTO</vt:lpstr>
      <vt:lpstr>Texto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Marina Juliana</dc:creator>
  <cp:lastModifiedBy>Marina Juliana</cp:lastModifiedBy>
  <cp:revision>2</cp:revision>
  <dcterms:created xsi:type="dcterms:W3CDTF">2024-06-11T00:18:34Z</dcterms:created>
  <dcterms:modified xsi:type="dcterms:W3CDTF">2024-09-15T13:27:43Z</dcterms:modified>
</cp:coreProperties>
</file>